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3" r:id="rId32"/>
    <p:sldId id="310" r:id="rId33"/>
    <p:sldId id="315" r:id="rId34"/>
    <p:sldId id="286" r:id="rId35"/>
    <p:sldId id="290" r:id="rId36"/>
    <p:sldId id="316" r:id="rId37"/>
    <p:sldId id="317" r:id="rId38"/>
    <p:sldId id="318" r:id="rId39"/>
    <p:sldId id="311" r:id="rId40"/>
    <p:sldId id="319" r:id="rId41"/>
    <p:sldId id="313" r:id="rId42"/>
    <p:sldId id="320" r:id="rId43"/>
    <p:sldId id="321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8"/>
    <p:restoredTop sz="96327"/>
  </p:normalViewPr>
  <p:slideViewPr>
    <p:cSldViewPr snapToGrid="0">
      <p:cViewPr varScale="1">
        <p:scale>
          <a:sx n="84" d="100"/>
          <a:sy n="84" d="100"/>
        </p:scale>
        <p:origin x="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multilinguality!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“Full text” </a:t>
            </a:r>
            <a:r>
              <a:rPr lang="en-US" dirty="0">
                <a:sym typeface="Wingdings" panose="05000000000000000000" pitchFamily="2" charset="2"/>
              </a:rPr>
              <a:t> English only!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consider to be “clean” data?</a:t>
            </a:r>
          </a:p>
          <a:p>
            <a:endParaRPr lang="en-US" dirty="0"/>
          </a:p>
          <a:p>
            <a:r>
              <a:rPr lang="en-US" dirty="0"/>
              <a:t>PubMed as a source is much cleaner</a:t>
            </a:r>
          </a:p>
          <a:p>
            <a:endParaRPr lang="en-US" dirty="0"/>
          </a:p>
          <a:p>
            <a:r>
              <a:rPr lang="en-US" dirty="0"/>
              <a:t>Perplexities on PubMed data are low and consistent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605D0A-D9C6-95D6-7B17-B7395D82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6794140" y="325299"/>
            <a:ext cx="3223316" cy="64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other metrics on a sample of PubMed</a:t>
            </a:r>
          </a:p>
        </p:txBody>
      </p:sp>
      <p:pic>
        <p:nvPicPr>
          <p:cNvPr id="7" name="Picture 6" descr="A graph showing the growth of a patient&#10;&#10;Description automatically generated">
            <a:extLst>
              <a:ext uri="{FF2B5EF4-FFF2-40B4-BE49-F238E27FC236}">
                <a16:creationId xmlns:a16="http://schemas.microsoft.com/office/drawing/2014/main" id="{808FB5DC-C5B3-97CB-6B23-C50FAB1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0" y="820492"/>
            <a:ext cx="7052621" cy="5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4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8906DB-662F-84EB-080D-BFBB428B0F3A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5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36EEB8-B702-67DA-1769-3930042D93AF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2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8" name="Picture 5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FACBB7AA-D563-AD92-9058-EEAFFE64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6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42475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Fertility is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FDD1B3-3C73-8F3A-80A0-9C9DE512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3"/>
          <a:stretch/>
        </p:blipFill>
        <p:spPr>
          <a:xfrm>
            <a:off x="6095999" y="1209670"/>
            <a:ext cx="4581525" cy="5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6E2654-839D-5F6D-3B10-E151A1424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5937"/>
          <a:stretch/>
        </p:blipFill>
        <p:spPr>
          <a:xfrm>
            <a:off x="6095999" y="1204578"/>
            <a:ext cx="4640114" cy="526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  <a:blipFill>
                <a:blip r:embed="rId5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C487C-E813-E831-1266-B26DA1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6"/>
          <a:stretch/>
        </p:blipFill>
        <p:spPr>
          <a:xfrm>
            <a:off x="6096000" y="1356967"/>
            <a:ext cx="5791248" cy="513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5B7F049-DBB4-FD1E-68AD-CC5A5F20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646"/>
          <a:stretch/>
        </p:blipFill>
        <p:spPr>
          <a:xfrm>
            <a:off x="6095999" y="1360320"/>
            <a:ext cx="5787469" cy="513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9E92A79-51A4-7004-920C-28CFD44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50"/>
          <a:stretch/>
        </p:blipFill>
        <p:spPr>
          <a:xfrm>
            <a:off x="6095999" y="1356967"/>
            <a:ext cx="5787469" cy="514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Vocabulary size must increase to preserve good representations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5636"/>
            <a:ext cx="11360800" cy="4786197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000" dirty="0"/>
              <a:t>Perplexity is </a:t>
            </a:r>
            <a:r>
              <a:rPr lang="en-US" sz="2000" dirty="0">
                <a:solidFill>
                  <a:srgbClr val="FF0000"/>
                </a:solidFill>
              </a:rPr>
              <a:t>predictable from bin to bin</a:t>
            </a:r>
          </a:p>
          <a:p>
            <a:pPr marL="152396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most of these cases, the citation graph will be able to fill in </a:t>
            </a:r>
            <a:r>
              <a:rPr lang="en-US" sz="2000"/>
              <a:t>the gaps.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sources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Is the perplexity of scientific text, with respect to a given model, consistent over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not,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26068</TotalTime>
  <Words>1965</Words>
  <Application>Microsoft Office PowerPoint</Application>
  <PresentationFormat>Widescreen</PresentationFormat>
  <Paragraphs>359</Paragraphs>
  <Slides>44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Takeaways: Multilinguality</vt:lpstr>
      <vt:lpstr>So far:</vt:lpstr>
      <vt:lpstr>“Clean” Data</vt:lpstr>
      <vt:lpstr>“Clean” Data</vt:lpstr>
      <vt:lpstr>Emergence of New/UNK Tokens</vt:lpstr>
      <vt:lpstr>Emergence of New/UNK Tokens</vt:lpstr>
      <vt:lpstr>Emergence of New/UNK Tokens</vt:lpstr>
      <vt:lpstr>Emergence of New/UNK Tokens</vt:lpstr>
      <vt:lpstr>Subword Tokenizers over Time: Fertility</vt:lpstr>
      <vt:lpstr>Subword Tokenizers over Time: Fertility</vt:lpstr>
      <vt:lpstr>Subword Tokenizers over Time: PSW</vt:lpstr>
      <vt:lpstr>Subword Tokenizers over Time: PSW</vt:lpstr>
      <vt:lpstr>Subword Tokenizers over Time: PSW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Abteen</cp:lastModifiedBy>
  <cp:revision>133</cp:revision>
  <dcterms:created xsi:type="dcterms:W3CDTF">2023-06-05T19:42:53Z</dcterms:created>
  <dcterms:modified xsi:type="dcterms:W3CDTF">2023-08-03T06:49:14Z</dcterms:modified>
</cp:coreProperties>
</file>